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582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706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56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692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560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708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373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208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576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081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421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430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948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789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67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291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44E92-5C42-44C8-8EB3-BB6B08CF248C}" type="datetimeFigureOut">
              <a:rPr lang="fr-CA" smtClean="0"/>
              <a:t>2018-02-23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315A72-DB9B-4650-94D7-7637AAB8EEB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358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3" y="1815738"/>
            <a:ext cx="8915399" cy="1789611"/>
          </a:xfrm>
        </p:spPr>
        <p:txBody>
          <a:bodyPr/>
          <a:lstStyle/>
          <a:p>
            <a:r>
              <a:rPr lang="fr-CA" dirty="0" smtClean="0"/>
              <a:t>À la découverte de nos sports d’hiver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12 au 23 février 2018</a:t>
            </a:r>
          </a:p>
          <a:p>
            <a:r>
              <a:rPr lang="fr-CA" dirty="0" smtClean="0"/>
              <a:t>École Provencher</a:t>
            </a:r>
          </a:p>
          <a:p>
            <a:r>
              <a:rPr lang="fr-CA" dirty="0" smtClean="0"/>
              <a:t>St-Anselme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94" y="306287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2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jeux dans la neige</a:t>
            </a:r>
            <a:endParaRPr lang="fr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4" y="1264555"/>
            <a:ext cx="4572000" cy="34290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34" y="3932536"/>
            <a:ext cx="3900619" cy="29254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66" y="1449977"/>
            <a:ext cx="4324770" cy="3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8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910084"/>
          </a:xfrm>
        </p:spPr>
        <p:txBody>
          <a:bodyPr>
            <a:normAutofit/>
          </a:bodyPr>
          <a:lstStyle/>
          <a:p>
            <a:pPr algn="ctr"/>
            <a:r>
              <a:rPr lang="fr-CA" dirty="0" smtClean="0"/>
              <a:t>La visite d’un athlète</a:t>
            </a:r>
            <a:br>
              <a:rPr lang="fr-CA" dirty="0" smtClean="0"/>
            </a:br>
            <a:r>
              <a:rPr lang="fr-CA" sz="2400" dirty="0" smtClean="0">
                <a:solidFill>
                  <a:srgbClr val="FF0000"/>
                </a:solidFill>
              </a:rPr>
              <a:t>William Lemelin-Bilodeau</a:t>
            </a:r>
            <a:br>
              <a:rPr lang="fr-CA" sz="2400" dirty="0" smtClean="0">
                <a:solidFill>
                  <a:srgbClr val="FF0000"/>
                </a:solidFill>
              </a:rPr>
            </a:br>
            <a:r>
              <a:rPr lang="fr-CA" sz="2400" dirty="0" smtClean="0">
                <a:solidFill>
                  <a:srgbClr val="FF0000"/>
                </a:solidFill>
              </a:rPr>
              <a:t>SPORT:  patinage de vitesse</a:t>
            </a:r>
            <a:br>
              <a:rPr lang="fr-CA" sz="2400" dirty="0" smtClean="0">
                <a:solidFill>
                  <a:srgbClr val="FF0000"/>
                </a:solidFill>
              </a:rPr>
            </a:br>
            <a:r>
              <a:rPr lang="fr-CA" sz="2400" dirty="0" smtClean="0">
                <a:solidFill>
                  <a:srgbClr val="FF0000"/>
                </a:solidFill>
              </a:rPr>
              <a:t>Natif de St-Anselme</a:t>
            </a:r>
            <a:endParaRPr lang="fr-CA" sz="2400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03" y="1854926"/>
            <a:ext cx="2843348" cy="21325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25" y="2534194"/>
            <a:ext cx="2647406" cy="19855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165" y="894984"/>
            <a:ext cx="1824446" cy="13683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97" y="3321231"/>
            <a:ext cx="3196046" cy="23970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69" y="4712427"/>
            <a:ext cx="2582091" cy="19365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76" y="4784272"/>
            <a:ext cx="2390503" cy="17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Olympiques de la lecture….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0" y="1497638"/>
            <a:ext cx="3286665" cy="246499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52" y="4362021"/>
            <a:ext cx="1897203" cy="25296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47" y="4014888"/>
            <a:ext cx="4175760" cy="31318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91" y="1497638"/>
            <a:ext cx="3483429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Et pour terminer, quoi de mieux qu’un bon chocolat chaud!</a:t>
            </a:r>
            <a:endParaRPr lang="fr-CA" dirty="0"/>
          </a:p>
        </p:txBody>
      </p:sp>
      <p:pic>
        <p:nvPicPr>
          <p:cNvPr id="1026" name="Picture 2" descr="https://outlook.office.com/owa/service.svc/s/GetFileAttachment?id=AAMkADJhMDFhZjA0LTEzNGItNDkzNy05NDlmLTEwZDQ0NjYyOGZlMQBGAAAAAABF4uKxWc1dRqlKYvbtGIr2BwBBHWsF6MlDTau%2Ba4SSBoVuAAAAAAEMAABBHWsF6MlDTau%2Ba4SSBoVuAAC%2F%2B55OAAABEgAQAL%2BBYRtKVVVEiIYzJxOxDG4%3D&amp;X-OWA-CANARY=l2ilsWibkE2X45hb1F6KjDDBEizRetUYAtSCp0srJmZhrx2NcEcAgJ8GaBSRUB5xJ55FukhxvhY.&amp;isImagePrevie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94" y="2066557"/>
            <a:ext cx="4310743" cy="3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utlook.office.com/owa/service.svc/s/GetFileAttachment?id=AAMkADJhMDFhZjA0LTEzNGItNDkzNy05NDlmLTEwZDQ0NjYyOGZlMQBGAAAAAABF4uKxWc1dRqlKYvbtGIr2BwBBHWsF6MlDTau%2Ba4SSBoVuAAAAAAEMAABBHWsF6MlDTau%2Ba4SSBoVuAAC%2F%2B55PAAABEgAQAJdlRcXJdodGpJDfNHbMx1o%3D&amp;X-OWA-CANARY=Ji1fCZFH4EakBp_2TSiAE-CrmmjRetUY5irWG9Pajygj_otWOGARko10j-Lh-vno_7FE_d1Dur4.&amp;isImagePreview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2066557"/>
            <a:ext cx="4781006" cy="3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1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Cérémonie d’ouverture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28" y="1397726"/>
            <a:ext cx="2373854" cy="33381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59" y="1264555"/>
            <a:ext cx="3260953" cy="34712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27" y="1264555"/>
            <a:ext cx="2867841" cy="3823788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639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Et que le plaisir commence…..!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 smtClean="0">
                <a:solidFill>
                  <a:srgbClr val="FF0000"/>
                </a:solidFill>
              </a:rPr>
              <a:t>Vidéos :Le mini-hockey</a:t>
            </a:r>
          </a:p>
          <a:p>
            <a:endParaRPr lang="fr-CA" b="1" dirty="0">
              <a:solidFill>
                <a:srgbClr val="FF0000"/>
              </a:solidFill>
            </a:endParaRPr>
          </a:p>
        </p:txBody>
      </p:sp>
      <p:pic>
        <p:nvPicPr>
          <p:cNvPr id="4" name="video-15193005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48" y="2722711"/>
            <a:ext cx="5400905" cy="3038009"/>
          </a:xfrm>
          <a:prstGeom prst="rect">
            <a:avLst/>
          </a:prstGeom>
        </p:spPr>
      </p:pic>
      <p:pic>
        <p:nvPicPr>
          <p:cNvPr id="5" name="hochey min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0440" y="271272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mini-hockey</a:t>
            </a:r>
            <a:endParaRPr lang="fr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47" y="2019582"/>
            <a:ext cx="3204135" cy="240310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9" y="2019582"/>
            <a:ext cx="2856411" cy="24031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4422684"/>
            <a:ext cx="5677988" cy="2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glissade</a:t>
            </a:r>
            <a:br>
              <a:rPr lang="fr-CA" dirty="0" smtClean="0"/>
            </a:br>
            <a:r>
              <a:rPr lang="fr-CA" sz="1400" dirty="0" smtClean="0">
                <a:solidFill>
                  <a:schemeClr val="tx1"/>
                </a:solidFill>
              </a:rPr>
              <a:t>Une vidéo</a:t>
            </a:r>
            <a:endParaRPr lang="fr-CA" sz="1400" dirty="0">
              <a:solidFill>
                <a:schemeClr val="tx1"/>
              </a:solidFill>
            </a:endParaRPr>
          </a:p>
        </p:txBody>
      </p:sp>
      <p:pic>
        <p:nvPicPr>
          <p:cNvPr id="4" name="glissa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37360"/>
            <a:ext cx="7935631" cy="41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1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glissade…</a:t>
            </a:r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1457">
            <a:off x="6967712" y="1058637"/>
            <a:ext cx="3711254" cy="27834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305">
            <a:off x="2137955" y="1777093"/>
            <a:ext cx="3587205" cy="26904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3741" flipV="1">
            <a:off x="2915048" y="4706248"/>
            <a:ext cx="2738119" cy="20535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587">
            <a:off x="7749152" y="4668864"/>
            <a:ext cx="2918848" cy="21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4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raquette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1529726"/>
            <a:ext cx="6061166" cy="4466125"/>
          </a:xfrm>
        </p:spPr>
      </p:pic>
    </p:spTree>
    <p:extLst>
      <p:ext uri="{BB962C8B-B14F-4D97-AF65-F5344CB8AC3E}">
        <p14:creationId xmlns:p14="http://schemas.microsoft.com/office/powerpoint/2010/main" val="381882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« </a:t>
            </a:r>
            <a:r>
              <a:rPr lang="fr-CA" dirty="0" err="1" smtClean="0"/>
              <a:t>work</a:t>
            </a:r>
            <a:r>
              <a:rPr lang="fr-CA" dirty="0" smtClean="0"/>
              <a:t>-out » plein-air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23" y="2917370"/>
            <a:ext cx="5037666" cy="37782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59" y="624110"/>
            <a:ext cx="3810589" cy="3229791"/>
          </a:xfrm>
          <a:prstGeom prst="rect">
            <a:avLst/>
          </a:prstGeom>
        </p:spPr>
      </p:pic>
      <p:pic>
        <p:nvPicPr>
          <p:cNvPr id="2050" name="Picture 2" descr="https://outlook.office.com/owa/service.svc/s/GetFileAttachment?id=AAMkADJhMDFhZjA0LTEzNGItNDkzNy05NDlmLTEwZDQ0NjYyOGZlMQBGAAAAAABF4uKxWc1dRqlKYvbtGIr2BwBBHWsF6MlDTau%2Ba4SSBoVuAAAAAAEMAABBHWsF6MlDTau%2Ba4SSBoVuAAC%2F%2B55NAAABEgAQAK1zkxcLFUdKhjDzV4BXnYY%3D&amp;X-OWA-CANARY=MyEwXjNVTkiVMpxAqJV-h8D1YuzRetUYjtwO8UkW7nAWxB3zUY_ABRnJil6IbVKcvhEWbq6nn5Q.&amp;isImagePreview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19" y="1454876"/>
            <a:ext cx="4009504" cy="43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5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patin à l’aréna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467394"/>
            <a:ext cx="2833687" cy="37782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1905000"/>
            <a:ext cx="3429000" cy="457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9" y="4191000"/>
            <a:ext cx="3487783" cy="26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5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164</TotalTime>
  <Words>69</Words>
  <Application>Microsoft Office PowerPoint</Application>
  <PresentationFormat>Grand écran</PresentationFormat>
  <Paragraphs>17</Paragraphs>
  <Slides>13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Brin</vt:lpstr>
      <vt:lpstr>À la découverte de nos sports d’hiver</vt:lpstr>
      <vt:lpstr>Cérémonie d’ouverture</vt:lpstr>
      <vt:lpstr>Et que le plaisir commence…..!</vt:lpstr>
      <vt:lpstr>Le mini-hockey</vt:lpstr>
      <vt:lpstr>La glissade Une vidéo</vt:lpstr>
      <vt:lpstr>La glissade…</vt:lpstr>
      <vt:lpstr>La raquette</vt:lpstr>
      <vt:lpstr>Le « work-out » plein-air</vt:lpstr>
      <vt:lpstr>Le patin à l’aréna</vt:lpstr>
      <vt:lpstr>Les jeux dans la neige</vt:lpstr>
      <vt:lpstr>La visite d’un athlète William Lemelin-Bilodeau SPORT:  patinage de vitesse Natif de St-Anselme</vt:lpstr>
      <vt:lpstr>Les Olympiques de la lecture….</vt:lpstr>
      <vt:lpstr>Et pour terminer, quoi de mieux qu’un bon chocolat chaud!</vt:lpstr>
    </vt:vector>
  </TitlesOfParts>
  <Company>Commission scolcaire de la Côte-du-Sud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la découverte de nos sports d’hiver</dc:title>
  <dc:creator>Marie-Hélène Larochelle</dc:creator>
  <cp:lastModifiedBy>Marie-Hélène Larochelle</cp:lastModifiedBy>
  <cp:revision>27</cp:revision>
  <dcterms:created xsi:type="dcterms:W3CDTF">2018-02-23T12:45:08Z</dcterms:created>
  <dcterms:modified xsi:type="dcterms:W3CDTF">2018-02-23T15:29:52Z</dcterms:modified>
</cp:coreProperties>
</file>